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9" r:id="rId5"/>
    <p:sldId id="270"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p:scale>
          <a:sx n="70" d="100"/>
          <a:sy n="70" d="100"/>
        </p:scale>
        <p:origin x="-744" y="-16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32DDD3-96AB-4737-9A90-033F7007C2DB}" type="datetimeFigureOut">
              <a:rPr lang="en-US" smtClean="0"/>
              <a:pPr/>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1871752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32DDD3-96AB-4737-9A90-033F7007C2DB}" type="datetimeFigureOut">
              <a:rPr lang="en-US" smtClean="0"/>
              <a:pPr/>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294222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32DDD3-96AB-4737-9A90-033F7007C2DB}" type="datetimeFigureOut">
              <a:rPr lang="en-US" smtClean="0"/>
              <a:pPr/>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3664957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32DDD3-96AB-4737-9A90-033F7007C2DB}" type="datetimeFigureOut">
              <a:rPr lang="en-US" smtClean="0"/>
              <a:pPr/>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354514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A32DDD3-96AB-4737-9A90-033F7007C2DB}" type="datetimeFigureOut">
              <a:rPr lang="en-US" smtClean="0"/>
              <a:pPr/>
              <a:t>9/30/2021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336612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32DDD3-96AB-4737-9A90-033F7007C2DB}" type="datetimeFigureOut">
              <a:rPr lang="en-US" smtClean="0"/>
              <a:pPr/>
              <a:t>9/30/2021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3413801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32DDD3-96AB-4737-9A90-033F7007C2DB}" type="datetimeFigureOut">
              <a:rPr lang="en-US" smtClean="0"/>
              <a:pPr/>
              <a:t>9/30/2021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2464387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32DDD3-96AB-4737-9A90-033F7007C2DB}" type="datetimeFigureOut">
              <a:rPr lang="en-US" smtClean="0"/>
              <a:pPr/>
              <a:t>9/30/2021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3367678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32DDD3-96AB-4737-9A90-033F7007C2DB}" type="datetimeFigureOut">
              <a:rPr lang="en-US" smtClean="0"/>
              <a:pPr/>
              <a:t>9/30/2021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779991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A32DDD3-96AB-4737-9A90-033F7007C2DB}" type="datetimeFigureOut">
              <a:rPr lang="en-US" smtClean="0"/>
              <a:pPr/>
              <a:t>9/30/2021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2524110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A32DDD3-96AB-4737-9A90-033F7007C2DB}" type="datetimeFigureOut">
              <a:rPr lang="en-US" smtClean="0"/>
              <a:pPr/>
              <a:t>9/30/2021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2381836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2DDD3-96AB-4737-9A90-033F7007C2DB}" type="datetimeFigureOut">
              <a:rPr lang="en-US" smtClean="0"/>
              <a:pPr/>
              <a:t>9/30/2021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55664-3C26-4E24-BF63-17EECBAAC676}" type="slidenum">
              <a:rPr lang="en-US" smtClean="0"/>
              <a:pPr/>
              <a:t>‹#›</a:t>
            </a:fld>
            <a:endParaRPr lang="en-US"/>
          </a:p>
        </p:txBody>
      </p:sp>
    </p:spTree>
    <p:extLst>
      <p:ext uri="{BB962C8B-B14F-4D97-AF65-F5344CB8AC3E}">
        <p14:creationId xmlns="" xmlns:p14="http://schemas.microsoft.com/office/powerpoint/2010/main" val="2549529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Engineering</a:t>
            </a:r>
            <a:br>
              <a:rPr lang="en-US" dirty="0" smtClean="0"/>
            </a:br>
            <a:r>
              <a:rPr lang="en-US" dirty="0" err="1" smtClean="0"/>
              <a:t>Lect</a:t>
            </a:r>
            <a:r>
              <a:rPr lang="en-US" dirty="0" smtClean="0"/>
              <a:t> 3 (HTML)</a:t>
            </a:r>
            <a:endParaRPr lang="en-US" dirty="0"/>
          </a:p>
        </p:txBody>
      </p:sp>
      <p:sp>
        <p:nvSpPr>
          <p:cNvPr id="3" name="Subtitle 2"/>
          <p:cNvSpPr>
            <a:spLocks noGrp="1"/>
          </p:cNvSpPr>
          <p:nvPr>
            <p:ph type="subTitle" idx="1"/>
          </p:nvPr>
        </p:nvSpPr>
        <p:spPr/>
        <p:txBody>
          <a:bodyPr>
            <a:normAutofit lnSpcReduction="10000"/>
          </a:bodyPr>
          <a:lstStyle/>
          <a:p>
            <a:r>
              <a:rPr lang="en-US" dirty="0" smtClean="0"/>
              <a:t>Instructor: Faheem </a:t>
            </a:r>
            <a:r>
              <a:rPr lang="en-US" dirty="0" err="1" smtClean="0"/>
              <a:t>Shaukat</a:t>
            </a:r>
            <a:endParaRPr lang="en-US" dirty="0" smtClean="0"/>
          </a:p>
          <a:p>
            <a:r>
              <a:rPr lang="en-US" dirty="0" smtClean="0"/>
              <a:t>Meeting Hours </a:t>
            </a:r>
          </a:p>
          <a:p>
            <a:r>
              <a:rPr lang="en-US" dirty="0" smtClean="0"/>
              <a:t>Wednesday and Thursday</a:t>
            </a:r>
          </a:p>
          <a:p>
            <a:r>
              <a:rPr lang="en-US" dirty="0" smtClean="0"/>
              <a:t>12PM to 02PM</a:t>
            </a:r>
            <a:endParaRPr lang="en-US" dirty="0"/>
          </a:p>
        </p:txBody>
      </p:sp>
    </p:spTree>
    <p:extLst>
      <p:ext uri="{BB962C8B-B14F-4D97-AF65-F5344CB8AC3E}">
        <p14:creationId xmlns="" xmlns:p14="http://schemas.microsoft.com/office/powerpoint/2010/main" val="2301634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t="9888"/>
          <a:stretch>
            <a:fillRect/>
          </a:stretch>
        </p:blipFill>
        <p:spPr bwMode="auto">
          <a:xfrm>
            <a:off x="0" y="1"/>
            <a:ext cx="13011150" cy="73152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1069"/>
            <a:ext cx="10515600" cy="6264321"/>
          </a:xfrm>
        </p:spPr>
        <p:txBody>
          <a:bodyPr>
            <a:noAutofit/>
          </a:bodyPr>
          <a:lstStyle/>
          <a:p>
            <a:r>
              <a:rPr lang="en-US" sz="1900" dirty="0" smtClean="0"/>
              <a:t>&lt;body&gt;</a:t>
            </a:r>
          </a:p>
          <a:p>
            <a:r>
              <a:rPr lang="en-US" sz="1900" dirty="0" smtClean="0"/>
              <a:t>&lt;h1&gt;Don't be afraid to be &lt;then a 100% success &amp; &gt;more:&lt;/h1&gt;</a:t>
            </a:r>
          </a:p>
          <a:p>
            <a:r>
              <a:rPr lang="en-US" sz="1900" dirty="0" smtClean="0"/>
              <a:t>&lt;p&gt;</a:t>
            </a:r>
          </a:p>
          <a:p>
            <a:r>
              <a:rPr lang="en-US" sz="1900" dirty="0" smtClean="0"/>
              <a:t>  "It is not the critic who counts; not the man who points out how the strong man stumbles,</a:t>
            </a:r>
          </a:p>
          <a:p>
            <a:r>
              <a:rPr lang="en-US" sz="1900" dirty="0" smtClean="0"/>
              <a:t>  or where the doer of deeds could have done them better. The credit belongs to the man who is actually </a:t>
            </a:r>
          </a:p>
          <a:p>
            <a:r>
              <a:rPr lang="en-US" sz="1900" dirty="0" smtClean="0"/>
              <a:t>  in the arena, whose face is marred by dust and sweat and blood; who strives valiantly; who errs, who </a:t>
            </a:r>
          </a:p>
          <a:p>
            <a:r>
              <a:rPr lang="en-US" sz="1900" dirty="0" smtClean="0"/>
              <a:t>  comes short again and again, because there is no effort without error and shortcoming; but who does </a:t>
            </a:r>
          </a:p>
          <a:p>
            <a:r>
              <a:rPr lang="en-US" sz="1900" dirty="0" smtClean="0"/>
              <a:t>  actually strive to do the deeds; who knows great enthusiasms, the great devotions; who spends himself</a:t>
            </a:r>
          </a:p>
          <a:p>
            <a:r>
              <a:rPr lang="en-US" sz="1900" dirty="0" smtClean="0"/>
              <a:t>  in a worthy cause; who at the best knows in the end the triumph of high achievement, and who at the </a:t>
            </a:r>
          </a:p>
          <a:p>
            <a:r>
              <a:rPr lang="en-US" sz="1900" dirty="0" smtClean="0"/>
              <a:t>  worst, if he fails, at least fails while daring greatly, so that his place shall never be with those</a:t>
            </a:r>
          </a:p>
          <a:p>
            <a:r>
              <a:rPr lang="en-US" sz="1900" dirty="0" smtClean="0"/>
              <a:t>  cold and timid souls who neither know victory nor defeat."</a:t>
            </a:r>
          </a:p>
          <a:p>
            <a:r>
              <a:rPr lang="en-US" sz="1900" dirty="0" smtClean="0"/>
              <a:t>&lt;/p&gt;</a:t>
            </a:r>
          </a:p>
          <a:p>
            <a:r>
              <a:rPr lang="en-US" sz="1900" dirty="0" smtClean="0"/>
              <a:t>&lt;p&gt;Theodor Roosevelt 1910 Copyright&lt;/p&gt;</a:t>
            </a:r>
          </a:p>
          <a:p>
            <a:r>
              <a:rPr lang="en-US" sz="1900" dirty="0" smtClean="0"/>
              <a:t>&lt;/body&gt;</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8364"/>
            <a:ext cx="10515600" cy="6469039"/>
          </a:xfrm>
        </p:spPr>
        <p:txBody>
          <a:bodyPr>
            <a:normAutofit fontScale="92500" lnSpcReduction="10000"/>
          </a:bodyPr>
          <a:lstStyle/>
          <a:p>
            <a:r>
              <a:rPr lang="en-US" dirty="0" smtClean="0"/>
              <a:t>&lt;body&gt;</a:t>
            </a:r>
          </a:p>
          <a:p>
            <a:r>
              <a:rPr lang="en-US" dirty="0" smtClean="0"/>
              <a:t>&lt;h1&gt;Don't be afraid to be &amp;</a:t>
            </a:r>
            <a:r>
              <a:rPr lang="en-US" dirty="0" err="1" smtClean="0"/>
              <a:t>lt;then</a:t>
            </a:r>
            <a:r>
              <a:rPr lang="en-US" dirty="0" smtClean="0"/>
              <a:t> a 100% success &amp;amp; &amp;</a:t>
            </a:r>
            <a:r>
              <a:rPr lang="en-US" dirty="0" err="1" smtClean="0"/>
              <a:t>gt;more</a:t>
            </a:r>
            <a:r>
              <a:rPr lang="en-US" dirty="0" smtClean="0"/>
              <a:t>:&lt;/h1&gt;</a:t>
            </a:r>
          </a:p>
          <a:p>
            <a:r>
              <a:rPr lang="en-US" dirty="0" smtClean="0"/>
              <a:t>&lt;p&gt;</a:t>
            </a:r>
          </a:p>
          <a:p>
            <a:r>
              <a:rPr lang="en-US" dirty="0" smtClean="0"/>
              <a:t>  &amp;</a:t>
            </a:r>
            <a:r>
              <a:rPr lang="en-US" dirty="0" err="1" smtClean="0"/>
              <a:t>quot;It</a:t>
            </a:r>
            <a:r>
              <a:rPr lang="en-US" dirty="0" smtClean="0"/>
              <a:t> is not the critic who counts; not the man who points out how the strong man stumbles, or where the doer of deeds could have done them better. The credit belongs to the man who is actually in the arena, whose face is marred by dust and sweat and blood; who strives valiantly; who errs, who comes short again and again, because there is no effort without error and shortcoming; but who does actually strive to do the deeds; who knows great enthusiasms, the great devotions; who spends himself in a worthy cause; who at the best knows in the end the triumph of high achievement, and who at the worst, if he fails, at least fails while daring greatly, so that his place shall never be with those cold and timid souls who neither know </a:t>
            </a:r>
            <a:r>
              <a:rPr lang="en-US" dirty="0" err="1" smtClean="0"/>
              <a:t>victory&amp;nbsp;nor&amp;nbsp;defeat.&amp;quot</a:t>
            </a:r>
            <a:r>
              <a:rPr lang="en-US" dirty="0" smtClean="0"/>
              <a:t>;</a:t>
            </a:r>
          </a:p>
          <a:p>
            <a:r>
              <a:rPr lang="en-US" dirty="0" smtClean="0"/>
              <a:t>&lt;/p&gt;</a:t>
            </a:r>
          </a:p>
          <a:p>
            <a:r>
              <a:rPr lang="en-US" dirty="0" smtClean="0"/>
              <a:t>&lt;p&gt;Theodor Roosevelt 1910 &amp;copy; Copyright&lt;/p&gt;</a:t>
            </a:r>
          </a:p>
          <a:p>
            <a:r>
              <a:rPr lang="en-US" dirty="0" smtClean="0"/>
              <a:t>&lt;/body&gt;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t="10634"/>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b="6250"/>
          <a:stretch>
            <a:fillRect/>
          </a:stretch>
        </p:blipFill>
        <p:spPr bwMode="auto">
          <a:xfrm>
            <a:off x="0" y="0"/>
            <a:ext cx="13011150" cy="68580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4149"/>
            <a:ext cx="10515600" cy="5562814"/>
          </a:xfrm>
        </p:spPr>
        <p:txBody>
          <a:bodyPr>
            <a:normAutofit fontScale="92500" lnSpcReduction="10000"/>
          </a:bodyPr>
          <a:lstStyle/>
          <a:p>
            <a:r>
              <a:rPr lang="en-US" dirty="0" smtClean="0"/>
              <a:t>&lt;body&gt;</a:t>
            </a:r>
          </a:p>
          <a:p>
            <a:r>
              <a:rPr lang="en-US" dirty="0" smtClean="0"/>
              <a:t>  &lt;h1&gt;Internal Links&lt;/h1&gt;</a:t>
            </a:r>
          </a:p>
          <a:p>
            <a:r>
              <a:rPr lang="en-US" dirty="0" smtClean="0"/>
              <a:t>  &lt;section&gt;</a:t>
            </a:r>
          </a:p>
          <a:p>
            <a:r>
              <a:rPr lang="en-US" dirty="0" smtClean="0"/>
              <a:t>    We can link to a file in the same directory as this HTML file like this:</a:t>
            </a:r>
          </a:p>
          <a:p>
            <a:r>
              <a:rPr lang="en-US" dirty="0" smtClean="0"/>
              <a:t>    &lt;a </a:t>
            </a:r>
            <a:r>
              <a:rPr lang="en-US" dirty="0" err="1" smtClean="0"/>
              <a:t>href</a:t>
            </a:r>
            <a:r>
              <a:rPr lang="en-US" dirty="0" smtClean="0"/>
              <a:t>="same-directory.html" title="same dir link"&gt;Linking to a file in the same directory&lt;/a&gt;</a:t>
            </a:r>
          </a:p>
          <a:p>
            <a:endParaRPr lang="en-US" dirty="0" smtClean="0"/>
          </a:p>
          <a:p>
            <a:r>
              <a:rPr lang="en-US" dirty="0" smtClean="0"/>
              <a:t>    &lt;a </a:t>
            </a:r>
            <a:r>
              <a:rPr lang="en-US" dirty="0" err="1" smtClean="0"/>
              <a:t>href</a:t>
            </a:r>
            <a:r>
              <a:rPr lang="en-US" dirty="0" smtClean="0"/>
              <a:t>="same-directory.html" title="same dir link"&gt;</a:t>
            </a:r>
          </a:p>
          <a:p>
            <a:r>
              <a:rPr lang="en-US" dirty="0" smtClean="0"/>
              <a:t>      &lt;div&gt; DIV Linking to a file in the same directory&lt;/div&gt;</a:t>
            </a:r>
          </a:p>
          <a:p>
            <a:r>
              <a:rPr lang="en-US" dirty="0" smtClean="0"/>
              <a:t>    &lt;/a&gt;</a:t>
            </a:r>
          </a:p>
          <a:p>
            <a:r>
              <a:rPr lang="en-US" dirty="0" smtClean="0"/>
              <a:t>  &lt;/section&gt;</a:t>
            </a:r>
          </a:p>
          <a:p>
            <a:r>
              <a:rPr lang="en-US" dirty="0" smtClean="0"/>
              <a:t>&lt;/body&gt;</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3331"/>
            <a:ext cx="10515600" cy="5453632"/>
          </a:xfrm>
        </p:spPr>
        <p:txBody>
          <a:bodyPr>
            <a:normAutofit lnSpcReduction="10000"/>
          </a:bodyPr>
          <a:lstStyle/>
          <a:p>
            <a:r>
              <a:rPr lang="en-US" dirty="0" smtClean="0"/>
              <a:t>&lt;body&gt;</a:t>
            </a:r>
          </a:p>
          <a:p>
            <a:r>
              <a:rPr lang="en-US" dirty="0" smtClean="0"/>
              <a:t>  &lt;h1 id="top"&gt;External Links&lt;/h1&gt;</a:t>
            </a:r>
          </a:p>
          <a:p>
            <a:r>
              <a:rPr lang="en-US" dirty="0" smtClean="0"/>
              <a:t>  &lt;section&gt;</a:t>
            </a:r>
          </a:p>
          <a:p>
            <a:r>
              <a:rPr lang="en-US" dirty="0" smtClean="0"/>
              <a:t>    &lt;p&gt;</a:t>
            </a:r>
          </a:p>
          <a:p>
            <a:r>
              <a:rPr lang="en-US" dirty="0" smtClean="0"/>
              <a:t>      Let's link to a </a:t>
            </a:r>
            <a:r>
              <a:rPr lang="en-US" dirty="0" err="1" smtClean="0"/>
              <a:t>Facebook</a:t>
            </a:r>
            <a:r>
              <a:rPr lang="en-US" dirty="0" smtClean="0"/>
              <a:t> Fan page I created for this course!</a:t>
            </a:r>
          </a:p>
          <a:p>
            <a:r>
              <a:rPr lang="en-US" dirty="0" smtClean="0"/>
              <a:t>      &lt;!-- link to </a:t>
            </a:r>
            <a:r>
              <a:rPr lang="en-US" dirty="0" err="1" smtClean="0"/>
              <a:t>Facebook</a:t>
            </a:r>
            <a:r>
              <a:rPr lang="en-US" dirty="0" smtClean="0"/>
              <a:t> page WITH TARGET--&gt;</a:t>
            </a:r>
          </a:p>
          <a:p>
            <a:r>
              <a:rPr lang="en-US" dirty="0" smtClean="0"/>
              <a:t>      &lt;a </a:t>
            </a:r>
            <a:r>
              <a:rPr lang="en-US" dirty="0" err="1" smtClean="0"/>
              <a:t>href</a:t>
            </a:r>
            <a:r>
              <a:rPr lang="en-US" dirty="0" smtClean="0"/>
              <a:t>="http://www.facebook.com/CourseraWebDev" </a:t>
            </a:r>
          </a:p>
          <a:p>
            <a:r>
              <a:rPr lang="en-US" dirty="0" smtClean="0"/>
              <a:t>      target="_blank" title="Like Our Page!"&gt;Course </a:t>
            </a:r>
            <a:r>
              <a:rPr lang="en-US" dirty="0" err="1" smtClean="0"/>
              <a:t>Facebook</a:t>
            </a:r>
            <a:r>
              <a:rPr lang="en-US" dirty="0" smtClean="0"/>
              <a:t> Page&lt;/a&gt;</a:t>
            </a:r>
          </a:p>
          <a:p>
            <a:r>
              <a:rPr lang="en-US" dirty="0" smtClean="0"/>
              <a:t>    &lt;/p&gt;</a:t>
            </a:r>
          </a:p>
          <a:p>
            <a:r>
              <a:rPr lang="en-US" dirty="0" smtClean="0"/>
              <a:t>  &lt;/section&gt;</a:t>
            </a:r>
          </a:p>
          <a:p>
            <a:r>
              <a:rPr lang="en-US" dirty="0" smtClean="0"/>
              <a:t>&lt;/body&gt;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0"/>
            <a:ext cx="12192000" cy="6858000"/>
          </a:xfrm>
        </p:spPr>
        <p:txBody>
          <a:bodyPr>
            <a:noAutofit/>
          </a:bodyPr>
          <a:lstStyle/>
          <a:p>
            <a:r>
              <a:rPr lang="en-US" sz="800" dirty="0" smtClean="0"/>
              <a:t>&lt;body&gt;</a:t>
            </a:r>
          </a:p>
          <a:p>
            <a:r>
              <a:rPr lang="en-US" sz="800" dirty="0" smtClean="0"/>
              <a:t>  &lt;header&gt;</a:t>
            </a:r>
          </a:p>
          <a:p>
            <a:r>
              <a:rPr lang="en-US" sz="800" dirty="0" smtClean="0"/>
              <a:t>    header element - Some header information goes here. Usually consists of company logo, some tag line, etc. Sometimes, navigation is contained in the header as well.</a:t>
            </a:r>
          </a:p>
          <a:p>
            <a:r>
              <a:rPr lang="en-US" sz="800" dirty="0" smtClean="0"/>
              <a:t>    &lt;</a:t>
            </a:r>
            <a:r>
              <a:rPr lang="en-US" sz="800" dirty="0" err="1" smtClean="0"/>
              <a:t>nav</a:t>
            </a:r>
            <a:r>
              <a:rPr lang="en-US" sz="800" dirty="0" smtClean="0"/>
              <a:t>&gt;</a:t>
            </a:r>
            <a:r>
              <a:rPr lang="en-US" sz="800" dirty="0" err="1" smtClean="0"/>
              <a:t>nav</a:t>
            </a:r>
            <a:r>
              <a:rPr lang="en-US" sz="800" dirty="0" smtClean="0"/>
              <a:t> (short for navigation) element - Usually contains links to different parts of the web site.&lt;/</a:t>
            </a:r>
            <a:r>
              <a:rPr lang="en-US" sz="800" dirty="0" err="1" smtClean="0"/>
              <a:t>nav</a:t>
            </a:r>
            <a:r>
              <a:rPr lang="en-US" sz="800" dirty="0" smtClean="0"/>
              <a:t>&gt;</a:t>
            </a:r>
          </a:p>
          <a:p>
            <a:r>
              <a:rPr lang="en-US" sz="800" dirty="0" smtClean="0"/>
              <a:t>  &lt;/header&gt;</a:t>
            </a:r>
          </a:p>
          <a:p>
            <a:r>
              <a:rPr lang="en-US" sz="800" dirty="0" smtClean="0"/>
              <a:t>  &lt;h1&gt;Main Heading of the Page (hard not to have it)&lt;/h1&gt;</a:t>
            </a:r>
          </a:p>
          <a:p>
            <a:r>
              <a:rPr lang="en-US" sz="800" dirty="0" smtClean="0"/>
              <a:t>  &lt;section&gt;</a:t>
            </a:r>
          </a:p>
          <a:p>
            <a:r>
              <a:rPr lang="en-US" sz="800" dirty="0" smtClean="0"/>
              <a:t>    Section 1</a:t>
            </a:r>
          </a:p>
          <a:p>
            <a:r>
              <a:rPr lang="en-US" sz="800" dirty="0" smtClean="0"/>
              <a:t>    &lt;article&gt;Article 1&lt;/article&gt;</a:t>
            </a:r>
          </a:p>
          <a:p>
            <a:r>
              <a:rPr lang="en-US" sz="800" dirty="0" smtClean="0"/>
              <a:t>    &lt;article&gt;Article 2&lt;/article&gt;</a:t>
            </a:r>
          </a:p>
          <a:p>
            <a:r>
              <a:rPr lang="en-US" sz="800" dirty="0" smtClean="0"/>
              <a:t>    &lt;article&gt;Article 3&lt;/article&gt;</a:t>
            </a:r>
          </a:p>
          <a:p>
            <a:r>
              <a:rPr lang="en-US" sz="800" dirty="0" smtClean="0"/>
              <a:t>  &lt;/section&gt;</a:t>
            </a:r>
          </a:p>
          <a:p>
            <a:r>
              <a:rPr lang="en-US" sz="800" dirty="0" smtClean="0"/>
              <a:t>  &lt;section&gt;</a:t>
            </a:r>
          </a:p>
          <a:p>
            <a:r>
              <a:rPr lang="en-US" sz="800" dirty="0" smtClean="0"/>
              <a:t>    Section 2</a:t>
            </a:r>
          </a:p>
          <a:p>
            <a:r>
              <a:rPr lang="en-US" sz="800" dirty="0" smtClean="0"/>
              <a:t>    &lt;article&gt;Article 4&lt;/article&gt;</a:t>
            </a:r>
          </a:p>
          <a:p>
            <a:r>
              <a:rPr lang="en-US" sz="800" dirty="0" smtClean="0"/>
              <a:t>    &lt;article&gt;Article 5&lt;/article&gt;</a:t>
            </a:r>
          </a:p>
          <a:p>
            <a:r>
              <a:rPr lang="en-US" sz="800" dirty="0" smtClean="0"/>
              <a:t>    &lt;article&gt;Article 6&lt;/article&gt;</a:t>
            </a:r>
          </a:p>
          <a:p>
            <a:r>
              <a:rPr lang="en-US" sz="800" dirty="0" smtClean="0"/>
              <a:t>    &lt;div&gt;Regular DIV element&lt;/div&gt;</a:t>
            </a:r>
          </a:p>
          <a:p>
            <a:r>
              <a:rPr lang="en-US" sz="800" dirty="0" smtClean="0"/>
              <a:t>  &lt;/section&gt;</a:t>
            </a:r>
          </a:p>
          <a:p>
            <a:r>
              <a:rPr lang="en-US" sz="800" dirty="0" smtClean="0"/>
              <a:t>  &lt;aside&gt;</a:t>
            </a:r>
          </a:p>
          <a:p>
            <a:r>
              <a:rPr lang="en-US" sz="800" dirty="0" smtClean="0"/>
              <a:t>    ASIDE - Some information that relates to the main topic, i.e., related posts.</a:t>
            </a:r>
          </a:p>
          <a:p>
            <a:r>
              <a:rPr lang="en-US" sz="800" dirty="0" smtClean="0"/>
              <a:t>  &lt;/aside&gt;</a:t>
            </a:r>
          </a:p>
          <a:p>
            <a:r>
              <a:rPr lang="en-US" sz="800" dirty="0" smtClean="0"/>
              <a:t>  &lt;footer&gt;</a:t>
            </a:r>
          </a:p>
          <a:p>
            <a:r>
              <a:rPr lang="en-US" sz="800" dirty="0" smtClean="0"/>
              <a:t>    JHU Copyright 2015</a:t>
            </a:r>
          </a:p>
          <a:p>
            <a:r>
              <a:rPr lang="en-US" sz="800" dirty="0" smtClean="0"/>
              <a:t>  &lt;/footer&gt;</a:t>
            </a:r>
          </a:p>
          <a:p>
            <a:r>
              <a:rPr lang="en-US" sz="800" dirty="0" smtClean="0"/>
              <a:t>&lt;/body&gt;</a:t>
            </a:r>
          </a:p>
        </p:txBody>
      </p:sp>
    </p:spTree>
    <p:extLst>
      <p:ext uri="{BB962C8B-B14F-4D97-AF65-F5344CB8AC3E}">
        <p14:creationId xmlns="" xmlns:p14="http://schemas.microsoft.com/office/powerpoint/2010/main" val="2522971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7422"/>
            <a:ext cx="10515600" cy="6455390"/>
          </a:xfrm>
        </p:spPr>
        <p:txBody>
          <a:bodyPr>
            <a:noAutofit/>
          </a:bodyPr>
          <a:lstStyle/>
          <a:p>
            <a:r>
              <a:rPr lang="en-US" sz="1100" dirty="0" smtClean="0"/>
              <a:t>&lt;body&gt;</a:t>
            </a:r>
          </a:p>
          <a:p>
            <a:r>
              <a:rPr lang="en-US" sz="1100" dirty="0" smtClean="0"/>
              <a:t>  &lt;h1 id="top"&gt;Links to Sections of The Same Page&lt;/h1&gt;</a:t>
            </a:r>
          </a:p>
          <a:p>
            <a:r>
              <a:rPr lang="en-US" sz="1100" dirty="0" smtClean="0"/>
              <a:t>  &lt;section&gt;</a:t>
            </a:r>
          </a:p>
          <a:p>
            <a:r>
              <a:rPr lang="en-US" sz="1100" dirty="0" smtClean="0"/>
              <a:t>    &lt;</a:t>
            </a:r>
            <a:r>
              <a:rPr lang="en-US" sz="1100" dirty="0" err="1" smtClean="0"/>
              <a:t>ul</a:t>
            </a:r>
            <a:r>
              <a:rPr lang="en-US" sz="1100" dirty="0" smtClean="0"/>
              <a:t>&gt;</a:t>
            </a:r>
          </a:p>
          <a:p>
            <a:r>
              <a:rPr lang="en-US" sz="1100" dirty="0" smtClean="0"/>
              <a:t>      &lt;!-- Link to every section in the page --&gt;</a:t>
            </a:r>
          </a:p>
          <a:p>
            <a:r>
              <a:rPr lang="en-US" sz="1100" dirty="0" smtClean="0"/>
              <a:t>      &lt;</a:t>
            </a:r>
            <a:r>
              <a:rPr lang="en-US" sz="1100" dirty="0" err="1" smtClean="0"/>
              <a:t>li</a:t>
            </a:r>
            <a:r>
              <a:rPr lang="en-US" sz="1100" dirty="0" smtClean="0"/>
              <a:t>&gt;&lt;a </a:t>
            </a:r>
            <a:r>
              <a:rPr lang="en-US" sz="1100" dirty="0" err="1" smtClean="0"/>
              <a:t>href</a:t>
            </a:r>
            <a:r>
              <a:rPr lang="en-US" sz="1100" dirty="0" smtClean="0"/>
              <a:t>="#section1"&gt;#section1&lt;/a&gt;&lt;/</a:t>
            </a:r>
            <a:r>
              <a:rPr lang="en-US" sz="1100" dirty="0" err="1" smtClean="0"/>
              <a:t>li</a:t>
            </a:r>
            <a:r>
              <a:rPr lang="en-US" sz="1100" dirty="0" smtClean="0"/>
              <a:t>&gt;</a:t>
            </a:r>
          </a:p>
          <a:p>
            <a:r>
              <a:rPr lang="en-US" sz="1100" dirty="0" smtClean="0"/>
              <a:t>      &lt;</a:t>
            </a:r>
            <a:r>
              <a:rPr lang="en-US" sz="1100" dirty="0" err="1" smtClean="0"/>
              <a:t>li</a:t>
            </a:r>
            <a:r>
              <a:rPr lang="en-US" sz="1100" dirty="0" smtClean="0"/>
              <a:t>&gt;&lt;a </a:t>
            </a:r>
            <a:r>
              <a:rPr lang="en-US" sz="1100" dirty="0" err="1" smtClean="0"/>
              <a:t>href</a:t>
            </a:r>
            <a:r>
              <a:rPr lang="en-US" sz="1100" dirty="0" smtClean="0"/>
              <a:t>="#section2"&gt;#section2&lt;/a&gt;&lt;/</a:t>
            </a:r>
            <a:r>
              <a:rPr lang="en-US" sz="1100" dirty="0" err="1" smtClean="0"/>
              <a:t>li</a:t>
            </a:r>
            <a:r>
              <a:rPr lang="en-US" sz="1100" dirty="0" smtClean="0"/>
              <a:t>&gt;</a:t>
            </a:r>
          </a:p>
          <a:p>
            <a:r>
              <a:rPr lang="en-US" sz="1100" dirty="0" smtClean="0"/>
              <a:t>    &lt;/</a:t>
            </a:r>
            <a:r>
              <a:rPr lang="en-US" sz="1100" dirty="0" err="1" smtClean="0"/>
              <a:t>ul</a:t>
            </a:r>
            <a:r>
              <a:rPr lang="en-US" sz="1100" dirty="0" smtClean="0"/>
              <a:t>&gt;</a:t>
            </a:r>
          </a:p>
          <a:p>
            <a:r>
              <a:rPr lang="en-US" sz="1100" dirty="0" smtClean="0"/>
              <a:t>  </a:t>
            </a:r>
            <a:r>
              <a:rPr lang="en-US" sz="1100" dirty="0" smtClean="0"/>
              <a:t>&lt;/section&gt;</a:t>
            </a:r>
          </a:p>
          <a:p>
            <a:r>
              <a:rPr lang="en-US" sz="1100" dirty="0" smtClean="0"/>
              <a:t>  </a:t>
            </a:r>
            <a:r>
              <a:rPr lang="en-US" sz="1100" dirty="0" smtClean="0"/>
              <a:t>&lt;section id="section1"&gt;</a:t>
            </a:r>
          </a:p>
          <a:p>
            <a:r>
              <a:rPr lang="en-US" sz="1100" dirty="0" smtClean="0"/>
              <a:t>    &lt;h3&gt;(#section1) Section 1&lt;/h3&gt;</a:t>
            </a:r>
          </a:p>
          <a:p>
            <a:r>
              <a:rPr lang="en-US" sz="1100" dirty="0" smtClean="0"/>
              <a:t>    &lt;p&gt;</a:t>
            </a:r>
            <a:r>
              <a:rPr lang="en-US" sz="1100" dirty="0" err="1" smtClean="0"/>
              <a:t>Lorem</a:t>
            </a:r>
            <a:r>
              <a:rPr lang="en-US" sz="1100" dirty="0" smtClean="0"/>
              <a:t> </a:t>
            </a:r>
            <a:r>
              <a:rPr lang="en-US" sz="1100" dirty="0" err="1" smtClean="0"/>
              <a:t>ipsum</a:t>
            </a:r>
            <a:r>
              <a:rPr lang="en-US" sz="1100" dirty="0" smtClean="0"/>
              <a:t> dolor sit </a:t>
            </a:r>
            <a:r>
              <a:rPr lang="en-US" sz="1100" dirty="0" err="1" smtClean="0"/>
              <a:t>amet</a:t>
            </a:r>
            <a:r>
              <a:rPr lang="en-US" sz="1100" dirty="0" smtClean="0"/>
              <a:t>, </a:t>
            </a:r>
            <a:r>
              <a:rPr lang="en-US" sz="1100" dirty="0" err="1" smtClean="0"/>
              <a:t>consectetur</a:t>
            </a:r>
            <a:r>
              <a:rPr lang="en-US" sz="1100" dirty="0" smtClean="0"/>
              <a:t> </a:t>
            </a:r>
            <a:r>
              <a:rPr lang="en-US" sz="1100" dirty="0" err="1" smtClean="0"/>
              <a:t>adipisicing</a:t>
            </a:r>
            <a:r>
              <a:rPr lang="en-US" sz="1100" dirty="0" smtClean="0"/>
              <a:t> </a:t>
            </a:r>
            <a:r>
              <a:rPr lang="en-US" sz="1100" dirty="0" err="1" smtClean="0"/>
              <a:t>elit</a:t>
            </a:r>
            <a:r>
              <a:rPr lang="en-US" sz="1100" dirty="0" smtClean="0"/>
              <a:t>. </a:t>
            </a:r>
            <a:r>
              <a:rPr lang="en-US" sz="1100" dirty="0" err="1" smtClean="0"/>
              <a:t>Repellendus</a:t>
            </a:r>
            <a:r>
              <a:rPr lang="en-US" sz="1100" dirty="0" smtClean="0"/>
              <a:t> </a:t>
            </a:r>
            <a:r>
              <a:rPr lang="en-US" sz="1100" dirty="0" err="1" smtClean="0"/>
              <a:t>dignissimos</a:t>
            </a:r>
            <a:r>
              <a:rPr lang="en-US" sz="1100" dirty="0" smtClean="0"/>
              <a:t> </a:t>
            </a:r>
            <a:r>
              <a:rPr lang="en-US" sz="1100" dirty="0" err="1" smtClean="0"/>
              <a:t>aut</a:t>
            </a:r>
            <a:r>
              <a:rPr lang="en-US" sz="1100" dirty="0" smtClean="0"/>
              <a:t> quasi </a:t>
            </a:r>
            <a:r>
              <a:rPr lang="en-US" sz="1100" dirty="0" err="1" smtClean="0"/>
              <a:t>quibusdam</a:t>
            </a:r>
            <a:r>
              <a:rPr lang="en-US" sz="1100" dirty="0" smtClean="0"/>
              <a:t> </a:t>
            </a:r>
            <a:r>
              <a:rPr lang="en-US" sz="1100" dirty="0" err="1" smtClean="0"/>
              <a:t>aspernatur</a:t>
            </a:r>
            <a:r>
              <a:rPr lang="en-US" sz="1100" dirty="0" smtClean="0"/>
              <a:t> </a:t>
            </a:r>
            <a:r>
              <a:rPr lang="en-US" sz="1100" dirty="0" err="1" smtClean="0"/>
              <a:t>possimus</a:t>
            </a:r>
            <a:r>
              <a:rPr lang="en-US" sz="1100" dirty="0" smtClean="0"/>
              <a:t> </a:t>
            </a:r>
            <a:r>
              <a:rPr lang="en-US" sz="1100" dirty="0" err="1" smtClean="0"/>
              <a:t>officia</a:t>
            </a:r>
            <a:r>
              <a:rPr lang="en-US" sz="1100" dirty="0" smtClean="0"/>
              <a:t> </a:t>
            </a:r>
            <a:r>
              <a:rPr lang="en-US" sz="1100" dirty="0" err="1" smtClean="0"/>
              <a:t>nulla</a:t>
            </a:r>
            <a:r>
              <a:rPr lang="en-US" sz="1100" dirty="0" smtClean="0"/>
              <a:t> </a:t>
            </a:r>
            <a:r>
              <a:rPr lang="en-US" sz="1100" dirty="0" err="1" smtClean="0"/>
              <a:t>consectetur</a:t>
            </a:r>
            <a:r>
              <a:rPr lang="en-US" sz="1100" dirty="0" smtClean="0"/>
              <a:t> </a:t>
            </a:r>
            <a:r>
              <a:rPr lang="en-US" sz="1100" dirty="0" smtClean="0"/>
              <a:t>&lt;/</a:t>
            </a:r>
            <a:r>
              <a:rPr lang="en-US" sz="1100" dirty="0" smtClean="0"/>
              <a:t>p&gt;</a:t>
            </a:r>
          </a:p>
          <a:p>
            <a:r>
              <a:rPr lang="en-US" sz="1100" dirty="0" smtClean="0"/>
              <a:t>  &lt;/section&gt;</a:t>
            </a:r>
          </a:p>
          <a:p>
            <a:r>
              <a:rPr lang="en-US" sz="1100" dirty="0" smtClean="0"/>
              <a:t>  </a:t>
            </a:r>
            <a:r>
              <a:rPr lang="en-US" sz="1100" dirty="0" smtClean="0"/>
              <a:t>&lt;section id="section2"&gt;</a:t>
            </a:r>
          </a:p>
          <a:p>
            <a:r>
              <a:rPr lang="en-US" sz="1100" dirty="0" smtClean="0"/>
              <a:t>    &lt;h3&gt;(#section2) Section 2&lt;/h3&gt;</a:t>
            </a:r>
          </a:p>
          <a:p>
            <a:r>
              <a:rPr lang="en-US" sz="1100" dirty="0" smtClean="0"/>
              <a:t>    &lt;p&gt;</a:t>
            </a:r>
            <a:r>
              <a:rPr lang="en-US" sz="1100" dirty="0" err="1" smtClean="0"/>
              <a:t>Lorem</a:t>
            </a:r>
            <a:r>
              <a:rPr lang="en-US" sz="1100" dirty="0" smtClean="0"/>
              <a:t> </a:t>
            </a:r>
            <a:r>
              <a:rPr lang="en-US" sz="1100" dirty="0" err="1" smtClean="0"/>
              <a:t>ipsum</a:t>
            </a:r>
            <a:r>
              <a:rPr lang="en-US" sz="1100" dirty="0" smtClean="0"/>
              <a:t> dolor sit </a:t>
            </a:r>
            <a:r>
              <a:rPr lang="en-US" sz="1100" dirty="0" err="1" smtClean="0"/>
              <a:t>amet</a:t>
            </a:r>
            <a:r>
              <a:rPr lang="en-US" sz="1100" dirty="0" smtClean="0"/>
              <a:t>, </a:t>
            </a:r>
            <a:r>
              <a:rPr lang="en-US" sz="1100" dirty="0" err="1" smtClean="0"/>
              <a:t>consectetur</a:t>
            </a:r>
            <a:r>
              <a:rPr lang="en-US" sz="1100" dirty="0" smtClean="0"/>
              <a:t> </a:t>
            </a:r>
            <a:r>
              <a:rPr lang="en-US" sz="1100" dirty="0" err="1" smtClean="0"/>
              <a:t>adipisicing</a:t>
            </a:r>
            <a:r>
              <a:rPr lang="en-US" sz="1100" dirty="0" smtClean="0"/>
              <a:t> </a:t>
            </a:r>
            <a:r>
              <a:rPr lang="en-US" sz="1100" dirty="0" err="1" smtClean="0"/>
              <a:t>elit</a:t>
            </a:r>
            <a:r>
              <a:rPr lang="en-US" sz="1100" dirty="0" smtClean="0"/>
              <a:t>. </a:t>
            </a:r>
            <a:r>
              <a:rPr lang="en-US" sz="1100" dirty="0" err="1" smtClean="0"/>
              <a:t>Accusamus</a:t>
            </a:r>
            <a:r>
              <a:rPr lang="en-US" sz="1100" dirty="0" smtClean="0"/>
              <a:t> </a:t>
            </a:r>
            <a:r>
              <a:rPr lang="en-US" sz="1100" dirty="0" err="1" smtClean="0"/>
              <a:t>debitis</a:t>
            </a:r>
            <a:r>
              <a:rPr lang="en-US" sz="1100" dirty="0" smtClean="0"/>
              <a:t> </a:t>
            </a:r>
            <a:r>
              <a:rPr lang="en-US" sz="1100" dirty="0" err="1" smtClean="0"/>
              <a:t>voluptatibus</a:t>
            </a:r>
            <a:r>
              <a:rPr lang="en-US" sz="1100" dirty="0" smtClean="0"/>
              <a:t> </a:t>
            </a:r>
            <a:r>
              <a:rPr lang="en-US" sz="1100" dirty="0" err="1" smtClean="0"/>
              <a:t>facere</a:t>
            </a:r>
            <a:r>
              <a:rPr lang="en-US" sz="1100" dirty="0" smtClean="0"/>
              <a:t> </a:t>
            </a:r>
            <a:r>
              <a:rPr lang="en-US" sz="1100" dirty="0" err="1" smtClean="0"/>
              <a:t>repellat</a:t>
            </a:r>
            <a:r>
              <a:rPr lang="en-US" sz="1100" dirty="0" smtClean="0"/>
              <a:t> </a:t>
            </a:r>
            <a:r>
              <a:rPr lang="en-US" sz="1100" dirty="0" err="1" smtClean="0"/>
              <a:t>deserunt</a:t>
            </a:r>
            <a:r>
              <a:rPr lang="en-US" sz="1100" dirty="0" smtClean="0"/>
              <a:t> </a:t>
            </a:r>
            <a:r>
              <a:rPr lang="en-US" sz="1100" dirty="0" err="1" smtClean="0"/>
              <a:t>sint</a:t>
            </a:r>
            <a:r>
              <a:rPr lang="en-US" sz="1100" dirty="0" smtClean="0"/>
              <a:t>, </a:t>
            </a:r>
            <a:r>
              <a:rPr lang="en-US" sz="1100" dirty="0" err="1" smtClean="0"/>
              <a:t>beatae</a:t>
            </a:r>
            <a:r>
              <a:rPr lang="en-US" sz="1100" dirty="0" smtClean="0"/>
              <a:t> </a:t>
            </a:r>
            <a:r>
              <a:rPr lang="en-US" sz="1100" dirty="0" err="1" smtClean="0"/>
              <a:t>optio</a:t>
            </a:r>
            <a:r>
              <a:rPr lang="en-US" sz="1100" dirty="0" smtClean="0"/>
              <a:t> </a:t>
            </a:r>
            <a:r>
              <a:rPr lang="en-US" sz="1100" dirty="0" err="1" smtClean="0"/>
              <a:t>cupiditate</a:t>
            </a:r>
            <a:r>
              <a:rPr lang="en-US" sz="1100" dirty="0" smtClean="0"/>
              <a:t> </a:t>
            </a:r>
            <a:r>
              <a:rPr lang="en-US" sz="1100" dirty="0" smtClean="0"/>
              <a:t>&lt;/</a:t>
            </a:r>
            <a:r>
              <a:rPr lang="en-US" sz="1100" dirty="0" smtClean="0"/>
              <a:t>p&gt;</a:t>
            </a:r>
          </a:p>
          <a:p>
            <a:r>
              <a:rPr lang="en-US" sz="1100" dirty="0" smtClean="0"/>
              <a:t>  &lt;/section</a:t>
            </a:r>
            <a:r>
              <a:rPr lang="en-US" sz="1100" dirty="0" smtClean="0"/>
              <a:t>&gt;</a:t>
            </a:r>
          </a:p>
          <a:p>
            <a:r>
              <a:rPr lang="en-US" sz="1100" dirty="0" smtClean="0"/>
              <a:t>&lt;div&gt;</a:t>
            </a:r>
          </a:p>
          <a:p>
            <a:r>
              <a:rPr lang="en-US" sz="1100" dirty="0" smtClean="0"/>
              <a:t>    &lt;h2&gt;&lt;a name="section6"&gt;(#section6) Section 6&lt;/a&gt;&lt;/h2&gt;</a:t>
            </a:r>
          </a:p>
          <a:p>
            <a:r>
              <a:rPr lang="en-US" sz="1100" dirty="0" smtClean="0"/>
              <a:t>    &lt;p&gt;</a:t>
            </a:r>
          </a:p>
          <a:p>
            <a:r>
              <a:rPr lang="en-US" sz="1100" dirty="0" smtClean="0"/>
              <a:t>      Back to top: &lt;a </a:t>
            </a:r>
            <a:r>
              <a:rPr lang="en-US" sz="1100" dirty="0" err="1" smtClean="0"/>
              <a:t>href</a:t>
            </a:r>
            <a:r>
              <a:rPr lang="en-US" sz="1100" dirty="0" smtClean="0"/>
              <a:t>="#top"&gt;Back to Top&lt;/a&gt;</a:t>
            </a:r>
          </a:p>
          <a:p>
            <a:r>
              <a:rPr lang="en-US" sz="1100" dirty="0" smtClean="0"/>
              <a:t>    &lt;/p&gt;</a:t>
            </a:r>
          </a:p>
          <a:p>
            <a:r>
              <a:rPr lang="en-US" sz="1100" dirty="0" smtClean="0"/>
              <a:t>  &lt;/div&gt;</a:t>
            </a:r>
          </a:p>
          <a:p>
            <a:r>
              <a:rPr lang="en-US" sz="1100" dirty="0" smtClean="0"/>
              <a:t>&lt;/body&gt;</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t="10634"/>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0501"/>
            <a:ext cx="10515600" cy="5576462"/>
          </a:xfrm>
        </p:spPr>
        <p:txBody>
          <a:bodyPr>
            <a:normAutofit lnSpcReduction="10000"/>
          </a:bodyPr>
          <a:lstStyle/>
          <a:p>
            <a:r>
              <a:rPr lang="en-US" dirty="0" smtClean="0"/>
              <a:t>&lt;body&gt;</a:t>
            </a:r>
          </a:p>
          <a:p>
            <a:r>
              <a:rPr lang="en-US" dirty="0" smtClean="0"/>
              <a:t>&lt;h1&gt;Don't be afraid to be &amp;</a:t>
            </a:r>
            <a:r>
              <a:rPr lang="en-US" dirty="0" err="1" smtClean="0"/>
              <a:t>lt;then</a:t>
            </a:r>
            <a:r>
              <a:rPr lang="en-US" dirty="0" smtClean="0"/>
              <a:t> a 100% success:&lt;/h1&gt;</a:t>
            </a:r>
          </a:p>
          <a:p>
            <a:r>
              <a:rPr lang="en-US" dirty="0" smtClean="0"/>
              <a:t>&lt;p&gt;</a:t>
            </a:r>
          </a:p>
          <a:p>
            <a:r>
              <a:rPr lang="en-US" dirty="0" smtClean="0"/>
              <a:t>  &lt;</a:t>
            </a:r>
            <a:r>
              <a:rPr lang="en-US" dirty="0" err="1" smtClean="0"/>
              <a:t>img</a:t>
            </a:r>
            <a:r>
              <a:rPr lang="en-US" dirty="0" smtClean="0"/>
              <a:t> </a:t>
            </a:r>
            <a:r>
              <a:rPr lang="en-US" dirty="0" err="1" smtClean="0"/>
              <a:t>src</a:t>
            </a:r>
            <a:r>
              <a:rPr lang="en-US" dirty="0" smtClean="0"/>
              <a:t>="picture-with-quote.jpg" width="400" height="235" alt="Picture with a </a:t>
            </a:r>
            <a:r>
              <a:rPr lang="en-US" dirty="0" smtClean="0"/>
              <a:t>quote“&gt;</a:t>
            </a:r>
            <a:endParaRPr lang="en-US" dirty="0" smtClean="0"/>
          </a:p>
          <a:p>
            <a:r>
              <a:rPr lang="en-US" dirty="0" smtClean="0"/>
              <a:t>&lt;/p&gt;</a:t>
            </a:r>
          </a:p>
          <a:p>
            <a:r>
              <a:rPr lang="en-US" dirty="0" smtClean="0"/>
              <a:t>&lt;p&gt;</a:t>
            </a:r>
          </a:p>
          <a:p>
            <a:r>
              <a:rPr lang="en-US" dirty="0" smtClean="0"/>
              <a:t>&lt;</a:t>
            </a:r>
            <a:r>
              <a:rPr lang="en-US" dirty="0" err="1" smtClean="0"/>
              <a:t>img</a:t>
            </a:r>
            <a:r>
              <a:rPr lang="en-US" dirty="0" smtClean="0"/>
              <a:t> </a:t>
            </a:r>
            <a:r>
              <a:rPr lang="en-US" dirty="0" err="1" smtClean="0"/>
              <a:t>src</a:t>
            </a:r>
            <a:r>
              <a:rPr lang="en-US" dirty="0" smtClean="0"/>
              <a:t>="http://lorempixel.com/output/nature-q-c-640-480-1.jpg" width="640" height="480"&gt;</a:t>
            </a:r>
          </a:p>
          <a:p>
            <a:r>
              <a:rPr lang="en-US" dirty="0" smtClean="0"/>
              <a:t>&lt;/p&gt;</a:t>
            </a:r>
          </a:p>
          <a:p>
            <a:r>
              <a:rPr lang="en-US" dirty="0" smtClean="0"/>
              <a:t>&lt;p&gt;Theodore Roosevelt 1910 &amp;copy; Copyright&lt;/p&gt;</a:t>
            </a:r>
          </a:p>
          <a:p>
            <a:r>
              <a:rPr lang="en-US" dirty="0" smtClean="0"/>
              <a:t>&lt;/body&gt;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srcRect l="13426" b="9328"/>
          <a:stretch>
            <a:fillRect/>
          </a:stretch>
        </p:blipFill>
        <p:spPr bwMode="auto">
          <a:xfrm>
            <a:off x="1" y="0"/>
            <a:ext cx="12191999" cy="6858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5361" name="Picture 1"/>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extLst>
      <p:ext uri="{BB962C8B-B14F-4D97-AF65-F5344CB8AC3E}">
        <p14:creationId xmlns="" xmlns:p14="http://schemas.microsoft.com/office/powerpoint/2010/main" val="205662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l="14056" t="13433" r="10002" b="18470"/>
          <a:stretch>
            <a:fillRect/>
          </a:stretch>
        </p:blipFill>
        <p:spPr bwMode="auto">
          <a:xfrm>
            <a:off x="0" y="0"/>
            <a:ext cx="12192000" cy="6857999"/>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l="16993" t="14552" r="14093" b="18657"/>
          <a:stretch>
            <a:fillRect/>
          </a:stretch>
        </p:blipFill>
        <p:spPr bwMode="auto">
          <a:xfrm>
            <a:off x="0" y="0"/>
            <a:ext cx="12191999" cy="685799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l="12692" t="15672" r="12625" b="21082"/>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l="17517" t="13619" r="13883" b="17164"/>
          <a:stretch>
            <a:fillRect/>
          </a:stretch>
        </p:blipFill>
        <p:spPr bwMode="auto">
          <a:xfrm>
            <a:off x="0" y="0"/>
            <a:ext cx="12192000" cy="6857999"/>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l="13741" t="12127" r="14093" b="17351"/>
          <a:stretch>
            <a:fillRect/>
          </a:stretch>
        </p:blipFill>
        <p:spPr bwMode="auto">
          <a:xfrm>
            <a:off x="0" y="0"/>
            <a:ext cx="12191999" cy="6858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t="9655"/>
          <a:stretch>
            <a:fillRect/>
          </a:stretch>
        </p:blipFill>
        <p:spPr bwMode="auto">
          <a:xfrm>
            <a:off x="-409575" y="0"/>
            <a:ext cx="13011150" cy="70866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586854"/>
            <a:ext cx="10515600" cy="5590109"/>
          </a:xfrm>
        </p:spPr>
        <p:txBody>
          <a:bodyPr>
            <a:normAutofit fontScale="70000" lnSpcReduction="20000"/>
          </a:bodyPr>
          <a:lstStyle/>
          <a:p>
            <a:r>
              <a:rPr lang="en-US" dirty="0" smtClean="0"/>
              <a:t>&lt;body&gt;</a:t>
            </a:r>
          </a:p>
          <a:p>
            <a:r>
              <a:rPr lang="en-US" dirty="0" smtClean="0"/>
              <a:t>  &lt;h1&gt;Unordered list&lt;/h1&gt;</a:t>
            </a:r>
          </a:p>
          <a:p>
            <a:r>
              <a:rPr lang="en-US" dirty="0" smtClean="0"/>
              <a:t>  &lt;div&gt;</a:t>
            </a:r>
          </a:p>
          <a:p>
            <a:r>
              <a:rPr lang="en-US" dirty="0" smtClean="0"/>
              <a:t>  </a:t>
            </a:r>
          </a:p>
          <a:p>
            <a:r>
              <a:rPr lang="en-US" dirty="0" smtClean="0"/>
              <a:t>    My typical dinner shopping list:</a:t>
            </a:r>
          </a:p>
          <a:p>
            <a:r>
              <a:rPr lang="en-US" dirty="0" smtClean="0"/>
              <a:t>    </a:t>
            </a:r>
          </a:p>
          <a:p>
            <a:r>
              <a:rPr lang="en-US" dirty="0" smtClean="0"/>
              <a:t>    Milk</a:t>
            </a:r>
          </a:p>
          <a:p>
            <a:r>
              <a:rPr lang="en-US" dirty="0" smtClean="0"/>
              <a:t>      Donuts</a:t>
            </a:r>
          </a:p>
          <a:p>
            <a:r>
              <a:rPr lang="en-US" dirty="0" smtClean="0"/>
              <a:t>      Cookies</a:t>
            </a:r>
          </a:p>
          <a:p>
            <a:r>
              <a:rPr lang="en-US" dirty="0" smtClean="0"/>
              <a:t>          Chocolate</a:t>
            </a:r>
          </a:p>
          <a:p>
            <a:r>
              <a:rPr lang="en-US" dirty="0" smtClean="0"/>
              <a:t>          Sugar</a:t>
            </a:r>
          </a:p>
          <a:p>
            <a:r>
              <a:rPr lang="en-US" dirty="0" smtClean="0"/>
              <a:t>          Peanut Butter</a:t>
            </a:r>
          </a:p>
          <a:p>
            <a:r>
              <a:rPr lang="en-US" dirty="0" smtClean="0"/>
              <a:t>      </a:t>
            </a:r>
            <a:r>
              <a:rPr lang="en-US" dirty="0" err="1" smtClean="0"/>
              <a:t>Pepto</a:t>
            </a:r>
            <a:r>
              <a:rPr lang="en-US" dirty="0" smtClean="0"/>
              <a:t> </a:t>
            </a:r>
            <a:r>
              <a:rPr lang="en-US" dirty="0" err="1" smtClean="0"/>
              <a:t>Bismol</a:t>
            </a:r>
            <a:endParaRPr lang="en-US" dirty="0" smtClean="0"/>
          </a:p>
          <a:p>
            <a:r>
              <a:rPr lang="en-US" dirty="0" smtClean="0"/>
              <a:t>            </a:t>
            </a:r>
          </a:p>
          <a:p>
            <a:r>
              <a:rPr lang="en-US" dirty="0" smtClean="0"/>
              <a:t>  &lt;/div&gt;</a:t>
            </a:r>
          </a:p>
          <a:p>
            <a:r>
              <a:rPr lang="en-US" dirty="0" smtClean="0"/>
              <a:t>&lt;/body&gt;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4149"/>
            <a:ext cx="10515600" cy="5562814"/>
          </a:xfrm>
        </p:spPr>
        <p:txBody>
          <a:bodyPr>
            <a:normAutofit fontScale="47500" lnSpcReduction="20000"/>
          </a:bodyPr>
          <a:lstStyle/>
          <a:p>
            <a:r>
              <a:rPr lang="en-US" dirty="0" smtClean="0"/>
              <a:t>&lt;body&gt;</a:t>
            </a:r>
          </a:p>
          <a:p>
            <a:r>
              <a:rPr lang="en-US" dirty="0" smtClean="0"/>
              <a:t>  &lt;h1&gt;Unordered list&lt;/h1&gt;</a:t>
            </a:r>
          </a:p>
          <a:p>
            <a:r>
              <a:rPr lang="en-US" dirty="0" smtClean="0"/>
              <a:t>  &lt;div&gt;</a:t>
            </a:r>
          </a:p>
          <a:p>
            <a:r>
              <a:rPr lang="en-US" dirty="0" smtClean="0"/>
              <a:t>    </a:t>
            </a:r>
          </a:p>
          <a:p>
            <a:r>
              <a:rPr lang="en-US" dirty="0" smtClean="0"/>
              <a:t>    My typical dinner shopping list:</a:t>
            </a:r>
          </a:p>
          <a:p>
            <a:r>
              <a:rPr lang="en-US" dirty="0" smtClean="0"/>
              <a:t>    &lt;</a:t>
            </a:r>
            <a:r>
              <a:rPr lang="en-US" dirty="0" err="1" smtClean="0"/>
              <a:t>ul</a:t>
            </a:r>
            <a:r>
              <a:rPr lang="en-US" dirty="0" smtClean="0"/>
              <a:t>&gt;</a:t>
            </a:r>
          </a:p>
          <a:p>
            <a:r>
              <a:rPr lang="en-US" dirty="0" smtClean="0"/>
              <a:t>      &lt;</a:t>
            </a:r>
            <a:r>
              <a:rPr lang="en-US" dirty="0" err="1" smtClean="0"/>
              <a:t>li</a:t>
            </a:r>
            <a:r>
              <a:rPr lang="en-US" dirty="0" smtClean="0"/>
              <a:t>&gt;Milk&lt;/</a:t>
            </a:r>
            <a:r>
              <a:rPr lang="en-US" dirty="0" err="1" smtClean="0"/>
              <a:t>li</a:t>
            </a:r>
            <a:r>
              <a:rPr lang="en-US" dirty="0" smtClean="0"/>
              <a:t>&gt;</a:t>
            </a:r>
          </a:p>
          <a:p>
            <a:r>
              <a:rPr lang="en-US" dirty="0" smtClean="0"/>
              <a:t>      &lt;</a:t>
            </a:r>
            <a:r>
              <a:rPr lang="en-US" dirty="0" err="1" smtClean="0"/>
              <a:t>li</a:t>
            </a:r>
            <a:r>
              <a:rPr lang="en-US" dirty="0" smtClean="0"/>
              <a:t>&gt;Donuts&lt;/</a:t>
            </a:r>
            <a:r>
              <a:rPr lang="en-US" dirty="0" err="1" smtClean="0"/>
              <a:t>li</a:t>
            </a:r>
            <a:r>
              <a:rPr lang="en-US" dirty="0" smtClean="0"/>
              <a:t>&gt;</a:t>
            </a:r>
          </a:p>
          <a:p>
            <a:r>
              <a:rPr lang="en-US" dirty="0" smtClean="0"/>
              <a:t>      &lt;</a:t>
            </a:r>
            <a:r>
              <a:rPr lang="en-US" dirty="0" err="1" smtClean="0"/>
              <a:t>li</a:t>
            </a:r>
            <a:r>
              <a:rPr lang="en-US" dirty="0" smtClean="0"/>
              <a:t>&gt;Cookies</a:t>
            </a:r>
          </a:p>
          <a:p>
            <a:r>
              <a:rPr lang="en-US" dirty="0" smtClean="0"/>
              <a:t>        &lt;</a:t>
            </a:r>
            <a:r>
              <a:rPr lang="en-US" dirty="0" err="1" smtClean="0"/>
              <a:t>ul</a:t>
            </a:r>
            <a:r>
              <a:rPr lang="en-US" dirty="0" smtClean="0"/>
              <a:t>&gt;</a:t>
            </a:r>
          </a:p>
          <a:p>
            <a:r>
              <a:rPr lang="en-US" dirty="0" smtClean="0"/>
              <a:t>          &lt;</a:t>
            </a:r>
            <a:r>
              <a:rPr lang="en-US" dirty="0" err="1" smtClean="0"/>
              <a:t>li</a:t>
            </a:r>
            <a:r>
              <a:rPr lang="en-US" dirty="0" smtClean="0"/>
              <a:t>&gt;Chocolate&lt;/</a:t>
            </a:r>
            <a:r>
              <a:rPr lang="en-US" dirty="0" err="1" smtClean="0"/>
              <a:t>li</a:t>
            </a:r>
            <a:r>
              <a:rPr lang="en-US" dirty="0" smtClean="0"/>
              <a:t>&gt;</a:t>
            </a:r>
          </a:p>
          <a:p>
            <a:r>
              <a:rPr lang="en-US" dirty="0" smtClean="0"/>
              <a:t>          &lt;</a:t>
            </a:r>
            <a:r>
              <a:rPr lang="en-US" dirty="0" err="1" smtClean="0"/>
              <a:t>li</a:t>
            </a:r>
            <a:r>
              <a:rPr lang="en-US" dirty="0" smtClean="0"/>
              <a:t>&gt;Sugar&lt;/</a:t>
            </a:r>
            <a:r>
              <a:rPr lang="en-US" dirty="0" err="1" smtClean="0"/>
              <a:t>li</a:t>
            </a:r>
            <a:r>
              <a:rPr lang="en-US" dirty="0" smtClean="0"/>
              <a:t>&gt;</a:t>
            </a:r>
          </a:p>
          <a:p>
            <a:r>
              <a:rPr lang="en-US" dirty="0" smtClean="0"/>
              <a:t>          &lt;</a:t>
            </a:r>
            <a:r>
              <a:rPr lang="en-US" dirty="0" err="1" smtClean="0"/>
              <a:t>li</a:t>
            </a:r>
            <a:r>
              <a:rPr lang="en-US" dirty="0" smtClean="0"/>
              <a:t>&gt;Peanut Butter&lt;/</a:t>
            </a:r>
            <a:r>
              <a:rPr lang="en-US" dirty="0" err="1" smtClean="0"/>
              <a:t>li</a:t>
            </a:r>
            <a:r>
              <a:rPr lang="en-US" dirty="0" smtClean="0"/>
              <a:t>&gt;</a:t>
            </a:r>
          </a:p>
          <a:p>
            <a:r>
              <a:rPr lang="en-US" dirty="0" smtClean="0"/>
              <a:t>        &lt;/</a:t>
            </a:r>
            <a:r>
              <a:rPr lang="en-US" dirty="0" err="1" smtClean="0"/>
              <a:t>ul</a:t>
            </a:r>
            <a:r>
              <a:rPr lang="en-US" dirty="0" smtClean="0"/>
              <a:t>&gt;</a:t>
            </a:r>
          </a:p>
          <a:p>
            <a:r>
              <a:rPr lang="en-US" dirty="0" smtClean="0"/>
              <a:t>      &lt;/</a:t>
            </a:r>
            <a:r>
              <a:rPr lang="en-US" dirty="0" err="1" smtClean="0"/>
              <a:t>li</a:t>
            </a:r>
            <a:r>
              <a:rPr lang="en-US" dirty="0" smtClean="0"/>
              <a:t>&gt;</a:t>
            </a:r>
          </a:p>
          <a:p>
            <a:r>
              <a:rPr lang="en-US" dirty="0" smtClean="0"/>
              <a:t>      &lt;</a:t>
            </a:r>
            <a:r>
              <a:rPr lang="en-US" dirty="0" err="1" smtClean="0"/>
              <a:t>li</a:t>
            </a:r>
            <a:r>
              <a:rPr lang="en-US" dirty="0" smtClean="0"/>
              <a:t>&gt;</a:t>
            </a:r>
            <a:r>
              <a:rPr lang="en-US" dirty="0" err="1" smtClean="0"/>
              <a:t>Pepto</a:t>
            </a:r>
            <a:r>
              <a:rPr lang="en-US" dirty="0" smtClean="0"/>
              <a:t> </a:t>
            </a:r>
            <a:r>
              <a:rPr lang="en-US" dirty="0" err="1" smtClean="0"/>
              <a:t>Bismol</a:t>
            </a:r>
            <a:r>
              <a:rPr lang="en-US" dirty="0" smtClean="0"/>
              <a:t>&lt;/</a:t>
            </a:r>
            <a:r>
              <a:rPr lang="en-US" dirty="0" err="1" smtClean="0"/>
              <a:t>li</a:t>
            </a:r>
            <a:r>
              <a:rPr lang="en-US" dirty="0" smtClean="0"/>
              <a:t>&gt;</a:t>
            </a:r>
          </a:p>
          <a:p>
            <a:r>
              <a:rPr lang="en-US" dirty="0" smtClean="0"/>
              <a:t>    &lt;/</a:t>
            </a:r>
            <a:r>
              <a:rPr lang="en-US" dirty="0" err="1" smtClean="0"/>
              <a:t>ul</a:t>
            </a:r>
            <a:r>
              <a:rPr lang="en-US" dirty="0" smtClean="0"/>
              <a:t>&gt;</a:t>
            </a:r>
          </a:p>
          <a:p>
            <a:endParaRPr lang="en-US" dirty="0" smtClean="0"/>
          </a:p>
          <a:p>
            <a:r>
              <a:rPr lang="en-US" dirty="0" smtClean="0"/>
              <a:t>  &lt;/div&gt;</a:t>
            </a:r>
          </a:p>
          <a:p>
            <a:r>
              <a:rPr lang="en-US" dirty="0" smtClean="0"/>
              <a:t>&lt;/body&gt;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86854"/>
            <a:ext cx="10515600" cy="5590109"/>
          </a:xfrm>
        </p:spPr>
        <p:txBody>
          <a:bodyPr>
            <a:normAutofit fontScale="55000" lnSpcReduction="20000"/>
          </a:bodyPr>
          <a:lstStyle/>
          <a:p>
            <a:r>
              <a:rPr lang="en-US" dirty="0" smtClean="0"/>
              <a:t>&lt;body&gt;</a:t>
            </a:r>
          </a:p>
          <a:p>
            <a:r>
              <a:rPr lang="en-US" dirty="0" smtClean="0"/>
              <a:t>  &lt;h1&gt;Ordered list&lt;/h1&gt;</a:t>
            </a:r>
          </a:p>
          <a:p>
            <a:r>
              <a:rPr lang="en-US" dirty="0" smtClean="0"/>
              <a:t>  &lt;div&gt;</a:t>
            </a:r>
          </a:p>
          <a:p>
            <a:r>
              <a:rPr lang="en-US" dirty="0" smtClean="0"/>
              <a:t>    Oreo cookie eating procedure:</a:t>
            </a:r>
          </a:p>
          <a:p>
            <a:r>
              <a:rPr lang="en-US" dirty="0" smtClean="0"/>
              <a:t>    &lt;</a:t>
            </a:r>
            <a:r>
              <a:rPr lang="en-US" dirty="0" err="1" smtClean="0"/>
              <a:t>ol</a:t>
            </a:r>
            <a:r>
              <a:rPr lang="en-US" dirty="0" smtClean="0"/>
              <a:t>&gt;</a:t>
            </a:r>
          </a:p>
          <a:p>
            <a:r>
              <a:rPr lang="en-US" dirty="0" smtClean="0"/>
              <a:t>      &lt;</a:t>
            </a:r>
            <a:r>
              <a:rPr lang="en-US" dirty="0" err="1" smtClean="0"/>
              <a:t>li</a:t>
            </a:r>
            <a:r>
              <a:rPr lang="en-US" dirty="0" smtClean="0"/>
              <a:t>&gt;Open box&lt;/</a:t>
            </a:r>
            <a:r>
              <a:rPr lang="en-US" dirty="0" err="1" smtClean="0"/>
              <a:t>li</a:t>
            </a:r>
            <a:r>
              <a:rPr lang="en-US" dirty="0" smtClean="0"/>
              <a:t>&gt;</a:t>
            </a:r>
          </a:p>
          <a:p>
            <a:r>
              <a:rPr lang="en-US" dirty="0" smtClean="0"/>
              <a:t>      &lt;</a:t>
            </a:r>
            <a:r>
              <a:rPr lang="en-US" dirty="0" err="1" smtClean="0"/>
              <a:t>li</a:t>
            </a:r>
            <a:r>
              <a:rPr lang="en-US" dirty="0" smtClean="0"/>
              <a:t>&gt;Take out cookie&lt;/</a:t>
            </a:r>
            <a:r>
              <a:rPr lang="en-US" dirty="0" err="1" smtClean="0"/>
              <a:t>li</a:t>
            </a:r>
            <a:r>
              <a:rPr lang="en-US" dirty="0" smtClean="0"/>
              <a:t>&gt;</a:t>
            </a:r>
          </a:p>
          <a:p>
            <a:r>
              <a:rPr lang="en-US" dirty="0" smtClean="0"/>
              <a:t>      &lt;</a:t>
            </a:r>
            <a:r>
              <a:rPr lang="en-US" dirty="0" err="1" smtClean="0"/>
              <a:t>li</a:t>
            </a:r>
            <a:r>
              <a:rPr lang="en-US" dirty="0" smtClean="0"/>
              <a:t>&gt;Make a Double Oreo</a:t>
            </a:r>
          </a:p>
          <a:p>
            <a:r>
              <a:rPr lang="en-US" dirty="0" smtClean="0"/>
              <a:t>        &lt;</a:t>
            </a:r>
            <a:r>
              <a:rPr lang="en-US" dirty="0" err="1" smtClean="0"/>
              <a:t>ol</a:t>
            </a:r>
            <a:r>
              <a:rPr lang="en-US" dirty="0" smtClean="0"/>
              <a:t>&gt;</a:t>
            </a:r>
          </a:p>
          <a:p>
            <a:r>
              <a:rPr lang="en-US" dirty="0" smtClean="0"/>
              <a:t>          &lt;</a:t>
            </a:r>
            <a:r>
              <a:rPr lang="en-US" dirty="0" err="1" smtClean="0"/>
              <a:t>li</a:t>
            </a:r>
            <a:r>
              <a:rPr lang="en-US" dirty="0" smtClean="0"/>
              <a:t>&gt;Peel off the top part&lt;/</a:t>
            </a:r>
            <a:r>
              <a:rPr lang="en-US" dirty="0" err="1" smtClean="0"/>
              <a:t>li</a:t>
            </a:r>
            <a:r>
              <a:rPr lang="en-US" dirty="0" smtClean="0"/>
              <a:t>&gt;</a:t>
            </a:r>
          </a:p>
          <a:p>
            <a:r>
              <a:rPr lang="en-US" dirty="0" smtClean="0"/>
              <a:t>          &lt;</a:t>
            </a:r>
            <a:r>
              <a:rPr lang="en-US" dirty="0" err="1" smtClean="0"/>
              <a:t>li</a:t>
            </a:r>
            <a:r>
              <a:rPr lang="en-US" dirty="0" smtClean="0"/>
              <a:t>&gt;Place another cookie in the middle&lt;/</a:t>
            </a:r>
            <a:r>
              <a:rPr lang="en-US" dirty="0" err="1" smtClean="0"/>
              <a:t>li</a:t>
            </a:r>
            <a:r>
              <a:rPr lang="en-US" dirty="0" smtClean="0"/>
              <a:t>&gt;</a:t>
            </a:r>
          </a:p>
          <a:p>
            <a:r>
              <a:rPr lang="en-US" dirty="0" smtClean="0"/>
              <a:t>          &lt;</a:t>
            </a:r>
            <a:r>
              <a:rPr lang="en-US" dirty="0" err="1" smtClean="0"/>
              <a:t>li</a:t>
            </a:r>
            <a:r>
              <a:rPr lang="en-US" dirty="0" smtClean="0"/>
              <a:t>&gt;Put back the top part&lt;/</a:t>
            </a:r>
            <a:r>
              <a:rPr lang="en-US" dirty="0" err="1" smtClean="0"/>
              <a:t>li</a:t>
            </a:r>
            <a:r>
              <a:rPr lang="en-US" dirty="0" smtClean="0"/>
              <a:t>&gt;</a:t>
            </a:r>
          </a:p>
          <a:p>
            <a:r>
              <a:rPr lang="en-US" dirty="0" smtClean="0"/>
              <a:t>        &lt;/</a:t>
            </a:r>
            <a:r>
              <a:rPr lang="en-US" dirty="0" err="1" smtClean="0"/>
              <a:t>ol</a:t>
            </a:r>
            <a:r>
              <a:rPr lang="en-US" dirty="0" smtClean="0"/>
              <a:t>&gt;</a:t>
            </a:r>
          </a:p>
          <a:p>
            <a:r>
              <a:rPr lang="en-US" dirty="0" smtClean="0"/>
              <a:t>      &lt;/</a:t>
            </a:r>
            <a:r>
              <a:rPr lang="en-US" dirty="0" err="1" smtClean="0"/>
              <a:t>li</a:t>
            </a:r>
            <a:r>
              <a:rPr lang="en-US" dirty="0" smtClean="0"/>
              <a:t>&gt;</a:t>
            </a:r>
          </a:p>
          <a:p>
            <a:r>
              <a:rPr lang="en-US" dirty="0" smtClean="0"/>
              <a:t>      &lt;</a:t>
            </a:r>
            <a:r>
              <a:rPr lang="en-US" dirty="0" err="1" smtClean="0"/>
              <a:t>li</a:t>
            </a:r>
            <a:r>
              <a:rPr lang="en-US" dirty="0" smtClean="0"/>
              <a:t>&gt;Enjoy!&lt;/</a:t>
            </a:r>
            <a:r>
              <a:rPr lang="en-US" dirty="0" err="1" smtClean="0"/>
              <a:t>li</a:t>
            </a:r>
            <a:r>
              <a:rPr lang="en-US" dirty="0" smtClean="0"/>
              <a:t>&gt;</a:t>
            </a:r>
          </a:p>
          <a:p>
            <a:r>
              <a:rPr lang="en-US" dirty="0" smtClean="0"/>
              <a:t>    &lt;/</a:t>
            </a:r>
            <a:r>
              <a:rPr lang="en-US" dirty="0" err="1" smtClean="0"/>
              <a:t>ol</a:t>
            </a:r>
            <a:r>
              <a:rPr lang="en-US" dirty="0" smtClean="0"/>
              <a:t>&gt;</a:t>
            </a:r>
          </a:p>
          <a:p>
            <a:r>
              <a:rPr lang="en-US" dirty="0" smtClean="0"/>
              <a:t>  &lt;/div&gt;</a:t>
            </a:r>
          </a:p>
          <a:p>
            <a:r>
              <a:rPr lang="en-US" dirty="0" smtClean="0"/>
              <a:t>&lt;/body&gt;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1344</Words>
  <Application>Microsoft Office PowerPoint</Application>
  <PresentationFormat>Custom</PresentationFormat>
  <Paragraphs>162</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Web Engineering Lect 3 (HTML)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Engineering</dc:title>
  <dc:creator>STUDENT</dc:creator>
  <cp:lastModifiedBy>Administrator</cp:lastModifiedBy>
  <cp:revision>87</cp:revision>
  <dcterms:created xsi:type="dcterms:W3CDTF">2021-09-22T08:22:23Z</dcterms:created>
  <dcterms:modified xsi:type="dcterms:W3CDTF">2021-09-30T09:51:38Z</dcterms:modified>
</cp:coreProperties>
</file>